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54" r:id="rId1"/>
  </p:sldMasterIdLst>
  <p:notesMasterIdLst>
    <p:notesMasterId r:id="rId17"/>
  </p:notes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91" r:id="rId13"/>
    <p:sldId id="292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4646"/>
  </p:normalViewPr>
  <p:slideViewPr>
    <p:cSldViewPr snapToGrid="0" snapToObjects="1">
      <p:cViewPr>
        <p:scale>
          <a:sx n="112" d="100"/>
          <a:sy n="11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69345-BEEB-9C4D-878A-9DB7FFBF6E5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15BAA-8117-CD46-B57D-7BB8DBEF1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1246-E0C2-C24D-8FE0-1A8A892ED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907D4-483F-8F4D-96A3-EBEBCCFD7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A3440-DCC0-2146-B804-45144080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6DB05-F9BF-8D47-8D1A-B6703F856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3E766-66D6-B14A-98A8-3506935E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A49E-3BB2-AD4C-9EEC-077CF656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C8AAD-CFF6-634C-B061-F7B54143A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33EEA-7461-0347-BEBA-6841B1EB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8B365-D52C-9544-A8D5-26F9CDCF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B9FE5-87B0-BA42-A470-8DA6BC64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9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9B98D8-0962-7C47-9530-D8D9F3BFD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82210A-E9ED-314E-9D2B-A86604B3D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28249-12CB-6C42-AB64-D8A28BBBC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409C-2E2B-0F4D-8EF5-3E08C6B5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EAFC6-EE30-3645-AF7F-41D47F34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2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4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AA83-D91F-A148-942E-DDDE1729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D1C68-82B0-B048-9F27-D0BAC88E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380A2-2885-E344-B7F7-DB7DADEA8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8C42-297B-4040-9F65-39667B50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FC1BA-291A-8D46-AA8E-D4979B00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5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A59D-A3E4-5A4B-B307-CA80E724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660F4-A71A-E14F-9A59-5AB2FCE82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C3665-F4AA-A142-A32C-2516F299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9EBB1-AAC2-6246-ABB5-79A6D9BC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474A9-9D73-C041-ADCE-CC0B0E22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2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AEB4-2C18-0045-8383-6C186A43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5342-78AE-6B48-9CD3-68CA4682A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2E5AD-8A85-7647-A3FB-2CAF3EC73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103DD-131D-C34B-AF2D-36B133AD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82B20-AE5A-3D48-A2DC-106209F4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32497-E598-3E46-A1E6-EE5E5978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4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53D6-815F-C242-B5D4-312B15AC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A0A86-2448-5A46-9C0A-40FA7D826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1A292-3F98-5245-AA65-860AEAFA6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BF881-223A-6546-94B7-2B5CA96F2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D0695-DFF4-CC49-A695-79F9CE77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C3249E-13DF-7A40-83D0-8EAFB10F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38D7C-43DE-4C4E-8C69-FC0185323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F40EC-F85F-BA46-BF92-CF109BCE8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92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3BF9-B12A-9142-8112-85683779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94B61-2736-F948-B51A-E43558EE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BC687-1FBB-C740-A5DB-9D30E2E4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40DF2-F7EC-A24E-9801-D647AE12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5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719B9-C83C-4747-807F-1CA63287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7/12/19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76FFD-BEC6-9A40-BB0C-DAF5538A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DB405-D9C4-C942-B8B2-D95500A6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1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4ADA-AA22-B642-922E-3BD7ED4C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98C6E-46BC-3542-8951-54167EE56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56D3B-4F6E-DF4C-BC95-E40D168C1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FB5A1-B59C-6940-922E-46BD7C857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CEB7E-F230-554A-BCD9-7DA968D5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00F98-C0A4-7942-8437-1C06F5F3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8B8A-4BC5-2449-B9A8-A017F059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5DE82B-5A74-074E-B4E5-AE649F7AD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66F4F-F1BA-4A4E-BB0B-4025F2F41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53B99-9704-7540-B693-DED173CC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61B95-7E3F-7D4D-8AE6-897151D1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EF61D-892E-8243-B827-AD28177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2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71BFB-3F91-BB4B-85E1-C98B827F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F6024-CEFD-2147-938D-DC3A88CF0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57BA0-645A-B946-BBDA-D4BCC84EB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B029-213F-9A47-A6FD-83864C8B0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C0E27-555E-DD4B-83DB-018B75071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9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5A3A-04F0-1240-BB0A-E67AD01ED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6331" y="471783"/>
            <a:ext cx="10485043" cy="224855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Web API &amp; Classification Model</a:t>
            </a:r>
            <a:br>
              <a:rPr lang="en-US" sz="5400" b="1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A662A-0510-0647-9961-6B554073E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9701" y="5614562"/>
            <a:ext cx="6831673" cy="1086237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Jerel Novick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July 12,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86C47-6848-3944-8671-C791FB2B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85" y="2335957"/>
            <a:ext cx="5062648" cy="260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7533664" cy="80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C633F-5F88-CE4F-9DD0-13CC1F10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74" y="1418493"/>
            <a:ext cx="8799456" cy="54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2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7533664" cy="80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Conclusions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6C0B8E8-E4E5-4746-B840-AB0D2729A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7815" y="2379786"/>
            <a:ext cx="8193823" cy="1371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Training Models overfit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Generally better at predicting the Negative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Biased</a:t>
            </a:r>
          </a:p>
        </p:txBody>
      </p:sp>
    </p:spTree>
    <p:extLst>
      <p:ext uri="{BB962C8B-B14F-4D97-AF65-F5344CB8AC3E}">
        <p14:creationId xmlns:p14="http://schemas.microsoft.com/office/powerpoint/2010/main" val="301715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7533664" cy="80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Further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CA592-F62A-A942-997B-F0F86100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39" y="1418493"/>
            <a:ext cx="5378841" cy="4794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12B4F-74AC-6449-B54D-3F2686814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481" y="1482531"/>
            <a:ext cx="6062980" cy="46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46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7533664" cy="80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Further Work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7E18F4-0383-D34A-BD3A-C97D7DC83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499955"/>
              </p:ext>
            </p:extLst>
          </p:nvPr>
        </p:nvGraphicFramePr>
        <p:xfrm>
          <a:off x="2568805" y="1249680"/>
          <a:ext cx="467888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9440">
                  <a:extLst>
                    <a:ext uri="{9D8B030D-6E8A-4147-A177-3AD203B41FA5}">
                      <a16:colId xmlns:a16="http://schemas.microsoft.com/office/drawing/2014/main" val="1390468635"/>
                    </a:ext>
                  </a:extLst>
                </a:gridCol>
                <a:gridCol w="2339440">
                  <a:extLst>
                    <a:ext uri="{9D8B030D-6E8A-4147-A177-3AD203B41FA5}">
                      <a16:colId xmlns:a16="http://schemas.microsoft.com/office/drawing/2014/main" val="3210458761"/>
                    </a:ext>
                  </a:extLst>
                </a:gridCol>
              </a:tblGrid>
              <a:tr h="344632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Absolute Coefficients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41946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Whole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1.5740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837746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1.5239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75604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Sh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*t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1.5099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926158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Talk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1.4071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691866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1.3700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515393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Completely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1.2928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Largest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1.2807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96816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Magician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1.2795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29246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1.2766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583557"/>
                  </a:ext>
                </a:extLst>
              </a:tr>
              <a:tr h="3446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Happens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1.2714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894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89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7533664" cy="80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Further Work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65DFBC-159A-1441-BB59-0D15FDE7ACF7}"/>
              </a:ext>
            </a:extLst>
          </p:cNvPr>
          <p:cNvSpPr txBox="1">
            <a:spLocks/>
          </p:cNvSpPr>
          <p:nvPr/>
        </p:nvSpPr>
        <p:spPr>
          <a:xfrm>
            <a:off x="1141413" y="2743200"/>
            <a:ext cx="819382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More selective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Compare against other subreddits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Tone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Puns</a:t>
            </a:r>
          </a:p>
        </p:txBody>
      </p:sp>
    </p:spTree>
    <p:extLst>
      <p:ext uri="{BB962C8B-B14F-4D97-AF65-F5344CB8AC3E}">
        <p14:creationId xmlns:p14="http://schemas.microsoft.com/office/powerpoint/2010/main" val="4183700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7533664" cy="80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Questions</a:t>
            </a:r>
          </a:p>
        </p:txBody>
      </p:sp>
      <p:pic>
        <p:nvPicPr>
          <p:cNvPr id="5" name="Picture 4" descr="A picture containing person, wall, indoor, holding&#10;&#10;Description automatically generated">
            <a:extLst>
              <a:ext uri="{FF2B5EF4-FFF2-40B4-BE49-F238E27FC236}">
                <a16:creationId xmlns:a16="http://schemas.microsoft.com/office/drawing/2014/main" id="{6420656C-ABDA-4F49-A627-DD97ADB5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1453164"/>
            <a:ext cx="8100058" cy="47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63D8-4209-2244-83C7-316A5CC63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223" y="587973"/>
            <a:ext cx="8791575" cy="994642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Outline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2037C-1C0A-4D4B-8112-06696F95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223" y="1582615"/>
            <a:ext cx="5318242" cy="2772215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Dad Jokes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Data Collection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Models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Conclusions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Further 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8377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A5A0-1EDB-A84D-8F7C-09F59069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601465" cy="1905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Dad Jokes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4C9D5-DA0C-4148-8C2D-28BF780F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959219"/>
            <a:ext cx="8330225" cy="26013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Corny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Generally unfunny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One liner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Reminiscent of Remarks made by middle aged or elderly fathers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Involves a pun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8AD66-62A7-BE45-BEB0-F413158C2F63}"/>
              </a:ext>
            </a:extLst>
          </p:cNvPr>
          <p:cNvSpPr txBox="1"/>
          <p:nvPr/>
        </p:nvSpPr>
        <p:spPr>
          <a:xfrm>
            <a:off x="6752493" y="5486400"/>
            <a:ext cx="4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Sources: Wikipedia and </a:t>
            </a:r>
            <a:r>
              <a:rPr lang="en-US" dirty="0" err="1">
                <a:solidFill>
                  <a:schemeClr val="bg1"/>
                </a:solidFill>
              </a:rPr>
              <a:t>Dictionary.com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D24D10-7C3C-3147-BF88-6E54E72B36DB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4601465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Dad Jokes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350430-6D61-6844-A28E-9531D66E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78659"/>
            <a:ext cx="9045834" cy="3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4954587" cy="973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Data Collection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6C0B8E8-E4E5-4746-B840-AB0D2729A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390943"/>
            <a:ext cx="8330225" cy="31581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17 scrapes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Jokes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rgbClr val="FF0000"/>
                </a:solidFill>
              </a:rPr>
              <a:t>2,509 Posts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Dad Jokes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rgbClr val="FF0000"/>
                </a:solidFill>
              </a:rPr>
              <a:t>1,648 Post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3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4954587" cy="973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Models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6C0B8E8-E4E5-4746-B840-AB0D2729A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582615"/>
            <a:ext cx="8330225" cy="22350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Grid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Naïve Bayes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3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7533664" cy="80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Logistic Regression Model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6C0B8E8-E4E5-4746-B840-AB0D2729A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215" y="1418493"/>
            <a:ext cx="8127999" cy="1564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2,000 max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Train score 0.85338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Test score 0.59807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937EE6-F434-F140-BF5C-115B33169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562141"/>
              </p:ext>
            </p:extLst>
          </p:nvPr>
        </p:nvGraphicFramePr>
        <p:xfrm>
          <a:off x="1049215" y="2983230"/>
          <a:ext cx="812799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414690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08112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43502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Predicted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Predicted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13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31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430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18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7533664" cy="80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Grid search Model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6C0B8E8-E4E5-4746-B840-AB0D2729A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663" y="1281333"/>
            <a:ext cx="8193823" cy="1371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Train score 0.90728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Test score 0.6125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937EE6-F434-F140-BF5C-115B33169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301834"/>
              </p:ext>
            </p:extLst>
          </p:nvPr>
        </p:nvGraphicFramePr>
        <p:xfrm>
          <a:off x="1141413" y="2833468"/>
          <a:ext cx="812799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414690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08112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43502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Predicted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Predicted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13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431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31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206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430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27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826C51F-BE79-BF4B-8502-B5E1FAA64E66}"/>
              </a:ext>
            </a:extLst>
          </p:cNvPr>
          <p:cNvSpPr txBox="1">
            <a:spLocks/>
          </p:cNvSpPr>
          <p:nvPr/>
        </p:nvSpPr>
        <p:spPr>
          <a:xfrm>
            <a:off x="1141413" y="609601"/>
            <a:ext cx="7533664" cy="80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Naïve Bayes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6C0B8E8-E4E5-4746-B840-AB0D2729A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312985"/>
            <a:ext cx="8193823" cy="1371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Train score 0.71671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Test score 0.58461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937EE6-F434-F140-BF5C-115B33169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058272"/>
              </p:ext>
            </p:extLst>
          </p:nvPr>
        </p:nvGraphicFramePr>
        <p:xfrm>
          <a:off x="1141413" y="2961835"/>
          <a:ext cx="812799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414690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08112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43502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Predicted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Predicted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13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Actual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31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Actual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430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45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</TotalTime>
  <Words>185</Words>
  <Application>Microsoft Macintosh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Web API &amp; Classification Model </vt:lpstr>
      <vt:lpstr>Outline </vt:lpstr>
      <vt:lpstr>Dad Jokes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API &amp; Classification Model </dc:title>
  <dc:creator>Microsoft Office User</dc:creator>
  <cp:lastModifiedBy>Jerel Novick</cp:lastModifiedBy>
  <cp:revision>32</cp:revision>
  <cp:lastPrinted>2019-07-12T16:27:26Z</cp:lastPrinted>
  <dcterms:created xsi:type="dcterms:W3CDTF">2019-04-05T07:08:34Z</dcterms:created>
  <dcterms:modified xsi:type="dcterms:W3CDTF">2019-07-12T18:31:20Z</dcterms:modified>
</cp:coreProperties>
</file>